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4AE8-BC1C-40A8-A7F8-BDCF171C9D9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5480-8C04-4C79-86E9-88C375265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1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410A-1962-446B-9DA6-F42D7A865FA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1CDB-5EE0-4F2D-B065-432D14B04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xfon.com_19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endParaRPr lang="ru-RU" sz="6600" dirty="0" smtClean="0"/>
          </a:p>
          <a:p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Проект «День Победы».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Авторы: Куликовская Н. В.,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Агафонова Т. Н.,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учитель-логопед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ГБДОУ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47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Заключительный: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Конкурс поделок на военную тематику. </a:t>
            </a:r>
          </a:p>
          <a:p>
            <a:pPr>
              <a:buNone/>
            </a:pPr>
            <a:r>
              <a:rPr lang="ru-RU" sz="4000" dirty="0" smtClean="0"/>
              <a:t>   Военно-спортивное мероприятие на прогулке.                                                                  Утренник, посвящённый </a:t>
            </a:r>
            <a:r>
              <a:rPr lang="ru-RU" sz="4000" dirty="0" smtClean="0"/>
              <a:t>75-тию </a:t>
            </a:r>
            <a:r>
              <a:rPr lang="ru-RU" sz="4000" dirty="0" smtClean="0"/>
              <a:t>Победы. </a:t>
            </a:r>
          </a:p>
          <a:p>
            <a:pPr>
              <a:buNone/>
            </a:pPr>
            <a:r>
              <a:rPr lang="ru-RU" sz="4000" dirty="0" smtClean="0"/>
              <a:t>   Презентация проекта.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_3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5883" y="2636912"/>
            <a:ext cx="562811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39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19370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4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347864" y="260648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mtClean="0"/>
              <a:t>Уголок боевой славы</a:t>
            </a:r>
            <a:endParaRPr lang="ru-RU" sz="6600"/>
          </a:p>
        </p:txBody>
      </p:sp>
      <p:pic>
        <p:nvPicPr>
          <p:cNvPr id="15" name="Рисунок 14" descr="IMG_3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284984"/>
            <a:ext cx="4475989" cy="35730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IMG_4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33569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 descr="IMG_4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_4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5989" y="3356992"/>
            <a:ext cx="4668010" cy="350100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Военно-спортивное развлечение «Мы – разведчики»</a:t>
            </a:r>
            <a:endParaRPr lang="ru-RU"/>
          </a:p>
        </p:txBody>
      </p:sp>
      <p:pic>
        <p:nvPicPr>
          <p:cNvPr id="4" name="Содержимое 3" descr="IMG_4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32845"/>
            <a:ext cx="3923928" cy="2625155"/>
          </a:xfrm>
        </p:spPr>
      </p:pic>
      <p:pic>
        <p:nvPicPr>
          <p:cNvPr id="6" name="Рисунок 5" descr="IMG_4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31078"/>
            <a:ext cx="3923928" cy="2726922"/>
          </a:xfrm>
          <a:prstGeom prst="rect">
            <a:avLst/>
          </a:prstGeom>
        </p:spPr>
      </p:pic>
      <p:pic>
        <p:nvPicPr>
          <p:cNvPr id="7" name="Рисунок 6" descr="IMG_4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84784"/>
            <a:ext cx="3923928" cy="2611123"/>
          </a:xfrm>
          <a:prstGeom prst="rect">
            <a:avLst/>
          </a:prstGeom>
        </p:spPr>
      </p:pic>
      <p:pic>
        <p:nvPicPr>
          <p:cNvPr id="8" name="Рисунок 7" descr="IMG_4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3923928" cy="26462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Утренник «9 мая»</a:t>
            </a:r>
            <a:endParaRPr lang="ru-RU"/>
          </a:p>
        </p:txBody>
      </p:sp>
      <p:pic>
        <p:nvPicPr>
          <p:cNvPr id="4" name="Содержимое 3" descr="IMG_4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600200"/>
            <a:ext cx="6984776" cy="47811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родителями: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Привлечение к созданию в группе уголка памяти (книги, фотографии, предметы быта, одежды военных лет, ордена, медали и др.) Изготовление поделок на военную тематику.                                                                 Атрибуты к празднику.   </a:t>
            </a:r>
            <a:endParaRPr lang="ru-RU"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 проекта: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ходе реализации проекта у детей повысился интерес к истории нашей страны, расширились знания о военной технике и людях военных профессий.           Сформировались понятия – ветераны, оборона, захватчики, фашизм.                         Возникло чувство гордости за подвиги русских солдат и всего народа.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Паспорт проекта: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mtClean="0"/>
              <a:t>    </a:t>
            </a:r>
            <a:r>
              <a:rPr lang="ru-RU" sz="3600" smtClean="0"/>
              <a:t>Вид проекта: краткосрочный, групповой.</a:t>
            </a:r>
          </a:p>
          <a:p>
            <a:pPr>
              <a:buNone/>
            </a:pPr>
            <a:r>
              <a:rPr lang="ru-RU" sz="3600" smtClean="0"/>
              <a:t> 	Тип проекта: информационно-творческий.</a:t>
            </a:r>
          </a:p>
          <a:p>
            <a:pPr>
              <a:buNone/>
            </a:pPr>
            <a:r>
              <a:rPr lang="ru-RU" sz="3600" smtClean="0"/>
              <a:t>    Участники проекта: воспитатели, учитель-логопед, дети логопедической группы, родители.                                                           </a:t>
            </a:r>
          </a:p>
          <a:p>
            <a:pPr>
              <a:buNone/>
            </a:pPr>
            <a:r>
              <a:rPr lang="ru-RU" sz="3600" smtClean="0"/>
              <a:t>    Сроки реализации: 27 апреля - 8 мая. 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проекта: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smtClean="0"/>
              <a:t> 	Создать условия для ознакомления детей с героическим подвигом русского народа в ВОВ. Дать детям знания о ВОВ через различные виды деятельности.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ru-RU" sz="2800" smtClean="0"/>
              <a:t>Познакомить детей с событиями ВОВ.  </a:t>
            </a:r>
          </a:p>
          <a:p>
            <a:r>
              <a:rPr lang="ru-RU" sz="2800" smtClean="0"/>
              <a:t>Формировать элементарные знания о людях военных профессий на основе ярких представлений, конкретных исторических фактов, доступных детям и вызывающих у них  эмоциональные переживания.  </a:t>
            </a:r>
          </a:p>
          <a:p>
            <a:r>
              <a:rPr lang="ru-RU" sz="2800" smtClean="0"/>
              <a:t>Формировать толерантность, уважение к защитникам Родины, чувство гордости за свой народ.</a:t>
            </a:r>
          </a:p>
          <a:p>
            <a:r>
              <a:rPr lang="ru-RU" sz="2800" smtClean="0"/>
              <a:t>Формировать представление о том, что всем на земле нужен мир.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		Современное поколение недостаточно знает и интересуется событиями ВОВ. Очень важно, чтобы с дошкольного возраста дети как можно больше узнали о трагических событиях 1941-1945 гг. Мы должны помочь им почувствовать себя частью России, привить любовь к Отечеству, преданность ему.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Ожидаемые результаты: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smtClean="0"/>
              <a:t>	В процессе реализации проекта у дошкольников сформируются знания о ВОВ, верности, чувстве собственного достоинства, гордости за свою Родину.</a:t>
            </a:r>
            <a:endParaRPr lang="ru-RU"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Средства реализации проекта: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Использование различных видов деятельности (познавательной, продуктивной, художественно-речевой, игровой).   </a:t>
            </a:r>
          </a:p>
          <a:p>
            <a:r>
              <a:rPr lang="ru-RU" sz="2800" smtClean="0"/>
              <a:t>Просвещение родителей. </a:t>
            </a:r>
          </a:p>
          <a:p>
            <a:r>
              <a:rPr lang="ru-RU" sz="2800" smtClean="0"/>
              <a:t>Организация развивающей среды.  </a:t>
            </a:r>
          </a:p>
          <a:p>
            <a:r>
              <a:rPr lang="ru-RU" sz="2800" smtClean="0"/>
              <a:t>Непосредственно-образовательная деят-ть. </a:t>
            </a:r>
          </a:p>
          <a:p>
            <a:r>
              <a:rPr lang="ru-RU" sz="2800" smtClean="0"/>
              <a:t>Военно-спортивное развлечение на прогулке.</a:t>
            </a:r>
          </a:p>
          <a:p>
            <a:r>
              <a:rPr lang="ru-RU" sz="2800" smtClean="0"/>
              <a:t>Утренник « 9 мая» </a:t>
            </a:r>
          </a:p>
          <a:p>
            <a:r>
              <a:rPr lang="ru-RU" sz="2800" smtClean="0"/>
              <a:t>Создание презентации к проекту. </a:t>
            </a:r>
            <a:endParaRPr lang="ru-RU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проекта: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ru-RU" smtClean="0"/>
              <a:t>	    Подготовительный:	                         Оформление уголка боевой славы.                   Подбор методической и художественной литературы.                                                            Создание лэпбука на военную тематику.    Подборка наглядно – дидактического материала.                                                            Подготовка атрибутов для сюжетно-ролевых игр.                                                           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ru-RU" sz="3600" smtClean="0"/>
              <a:t>Основной:</a:t>
            </a:r>
          </a:p>
          <a:p>
            <a:pPr>
              <a:buNone/>
            </a:pPr>
            <a:endParaRPr lang="ru-RU" sz="2000" smtClean="0"/>
          </a:p>
          <a:p>
            <a:pPr>
              <a:buNone/>
            </a:pPr>
            <a:r>
              <a:rPr lang="ru-RU" sz="2000" smtClean="0"/>
              <a:t>      Показ презентации о войне.                                                        	  Беседы: «День Победы», «Чтобы знали, чтобы помнили», «Наши защитники», «Города-герои».                                      </a:t>
            </a:r>
          </a:p>
          <a:p>
            <a:pPr>
              <a:buNone/>
            </a:pPr>
            <a:r>
              <a:rPr lang="ru-RU" sz="2000" smtClean="0"/>
              <a:t>      НОД: «День Победы», «Наше отечество», «Военная техника».                                                                                              Художественно-эстетическое развитие: «Наша Армия сильна» (рисование-коллективная работа), «Праздничный салют» (рисование), «Летят самолёты» (конструирование из бумаги), открытки к празднику для родителей (аппликация).                                                                                     Дидактические игры: «Найди отличия», «Рода войск», «Боевая техника».                                                                                                                    Подвижные игры: «Замри», «Воздушные асы», «Перехватчики».           Сюжетно-ролевые: «Моряки», «Пограничники».                                         Чтение худож-ной лит-ры:  С. Алексеев «Новые награды», С. Баруздин «За Родину», В. Твардовский «Рассказ танкиста», Е. Карасев «Город-герой», Е. Благинина «Шинель», К. Паустовский «Похождение жука-носорога», З. Александрова «Родина».                                                            Прослушивание музыкальных произведений.</a:t>
            </a:r>
            <a:endParaRPr 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282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Паспорт проекта:</vt:lpstr>
      <vt:lpstr>Цель проекта:</vt:lpstr>
      <vt:lpstr>Задачи:</vt:lpstr>
      <vt:lpstr>Актуальность:</vt:lpstr>
      <vt:lpstr>Ожидаемые результаты:</vt:lpstr>
      <vt:lpstr>Средства реализации проекта: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Военно-спортивное развлечение «Мы – разведчики»</vt:lpstr>
      <vt:lpstr>Утренник «9 мая»</vt:lpstr>
      <vt:lpstr>Работа с родителями:</vt:lpstr>
      <vt:lpstr>Результат проекта: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Рем</cp:lastModifiedBy>
  <cp:revision>252</cp:revision>
  <dcterms:created xsi:type="dcterms:W3CDTF">2015-05-18T18:12:13Z</dcterms:created>
  <dcterms:modified xsi:type="dcterms:W3CDTF">2020-05-06T12:44:04Z</dcterms:modified>
</cp:coreProperties>
</file>